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  <p:embeddedFont>
      <p:font typeface="Overpas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79263"/>
            <a:ext cx="68206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Automation Framework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7900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Design Principles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440126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the foundational principles guiding our AI-driven automation framework, engineered for clarity, scalability, and operational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4653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 Unified Framework for Operational Intelligence.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279827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AI-driven automation framework represents a paradigm shift from isolated applications to a cohesive, scalable ecosystem. It is engineered for structured expansion, ensuring that every new component enhances overall operational intelligence and contributes to a more efficient and agile future.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9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1237536"/>
            <a:ext cx="707659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Layered Intelligence Architecture</a:t>
            </a:r>
            <a:endParaRPr lang="en-US" sz="3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28994"/>
            <a:ext cx="8216265" cy="37601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56161" y="2912255"/>
            <a:ext cx="1710481" cy="213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Workflow Automation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856161" y="3190562"/>
            <a:ext cx="2003301" cy="36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Orchestrates tasks and triggers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163310" y="4148164"/>
            <a:ext cx="1710481" cy="213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Decision Engine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32045" y="4426470"/>
            <a:ext cx="1841745" cy="36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Models that generate recommendations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6856161" y="4786312"/>
            <a:ext cx="1710481" cy="213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Interaction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856161" y="5064618"/>
            <a:ext cx="2003301" cy="363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Interfaces for input and feedback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837724" y="6458307"/>
            <a:ext cx="821626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modular approach ensures clear separation of concerns, enhancing maintainability and scalability across all system components.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491" y="2393871"/>
            <a:ext cx="415468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is structured into distinct layers: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 Interaction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Decision Engine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Workflow Automation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Storage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Dashboard Visualization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This design promotes clarity, maintainability, and a clean separation between intelligence, execution, and presentation layers.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645491" y="5673447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Each layer operates independently yet integrates seamlessly, allowing for focused development and easier troubleshooting.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01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765" y="3657481"/>
            <a:ext cx="5477232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Conversational-First Design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765" y="4502944"/>
            <a:ext cx="561975" cy="561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12583" y="4502944"/>
            <a:ext cx="3350538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Natural Language Interaction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612583" y="5290542"/>
            <a:ext cx="3350538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Both the Stock and Project systems are built around intuitive natural language interaction, allowing users to communicate intent without complex manual data manipulation.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963" y="4502944"/>
            <a:ext cx="561975" cy="561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52780" y="4502944"/>
            <a:ext cx="26447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Intent Interpretation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052780" y="4960025"/>
            <a:ext cx="3350538" cy="1743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AI Agent is designed to interpret user intent accurately, translating conversational input into structured automation triggers.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7161" y="4502944"/>
            <a:ext cx="561975" cy="561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92978" y="4502944"/>
            <a:ext cx="2757488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Operational Efficiency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0492978" y="4960025"/>
            <a:ext cx="3350657" cy="2091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conversational approach significantly reduces operational friction and enhances overall usability, making the system accessible to a broader user base.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7687" y="1351836"/>
            <a:ext cx="210776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Chapter 2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1497687" y="1668780"/>
            <a:ext cx="4784884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Automation-Centric Execution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687" y="2485192"/>
            <a:ext cx="7409736" cy="41987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52002" y="2412087"/>
            <a:ext cx="3788093" cy="1002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n8n workflow engine serves as the central orchestration layer for our framework. It ensures a robust and controlled execution environment by managing: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352002" y="3535204"/>
            <a:ext cx="3788093" cy="2349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Structured CRUD Operations: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Enabling reliable creation, reading, updating, and deletion of data.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Controlled Data Updates: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Implementing safeguards for data integrity and consistency.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Expandable Automation Logic:</a:t>
            </a:r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Providing a flexible foundation for evolving and adding new automation sequences.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352002" y="6005274"/>
            <a:ext cx="3788093" cy="751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focus on automation means the system operates autonomously, minimising manual intervention and maximising efficiency.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3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27653" y="3339584"/>
            <a:ext cx="5039439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Data-Driven Decision Visibility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1227653" y="4000857"/>
            <a:ext cx="12174974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framework integrates Google Sheets as a structured data layer, providing a reliable source for operational data.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1227653" y="4433411"/>
            <a:ext cx="2933581" cy="2799874"/>
          </a:xfrm>
          <a:prstGeom prst="roundRect">
            <a:avLst>
              <a:gd name="adj" fmla="val 28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422678" y="4628436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F2037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7340" y="4783098"/>
            <a:ext cx="253008" cy="2530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22678" y="533757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Metrics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422678" y="5701189"/>
            <a:ext cx="25435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Lovable dashboards offer immediate access to key performance indicators, ensuring decisions are based on current data.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4308038" y="4433411"/>
            <a:ext cx="2933700" cy="2799874"/>
          </a:xfrm>
          <a:prstGeom prst="roundRect">
            <a:avLst>
              <a:gd name="adj" fmla="val 28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503063" y="4628436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F2037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7725" y="4783098"/>
            <a:ext cx="253008" cy="2530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503063" y="533757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 Analytics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4503063" y="5701189"/>
            <a:ext cx="2543651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data is translated into clear, intuitive visualisations, making trends and insights easily digestible for stakeholders.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388543" y="4433411"/>
            <a:ext cx="2933581" cy="2799874"/>
          </a:xfrm>
          <a:prstGeom prst="roundRect">
            <a:avLst>
              <a:gd name="adj" fmla="val 28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583567" y="4628436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F2037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8229" y="4783098"/>
            <a:ext cx="253008" cy="25300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3567" y="533757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Operational Insights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583567" y="5701189"/>
            <a:ext cx="2543532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Dashboards provide deep operational insights, revealing bottlenecks and opportunities for improvement.</a:t>
            </a:r>
            <a:endParaRPr lang="en-US" sz="1450" dirty="0"/>
          </a:p>
        </p:txBody>
      </p:sp>
      <p:sp>
        <p:nvSpPr>
          <p:cNvPr id="20" name="Shape 14"/>
          <p:cNvSpPr/>
          <p:nvPr/>
        </p:nvSpPr>
        <p:spPr>
          <a:xfrm>
            <a:off x="10468927" y="4433411"/>
            <a:ext cx="2933700" cy="2799874"/>
          </a:xfrm>
          <a:prstGeom prst="roundRect">
            <a:avLst>
              <a:gd name="adj" fmla="val 28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10663952" y="4628436"/>
            <a:ext cx="562332" cy="562332"/>
          </a:xfrm>
          <a:prstGeom prst="roundRect">
            <a:avLst>
              <a:gd name="adj" fmla="val 16259230"/>
            </a:avLst>
          </a:prstGeom>
          <a:solidFill>
            <a:srgbClr val="F20374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8614" y="4783098"/>
            <a:ext cx="253008" cy="25300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0663952" y="5337572"/>
            <a:ext cx="246709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Synchronised Data Flow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10663952" y="5701189"/>
            <a:ext cx="2543651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updates and dashboard visualisations remain perfectly synchronised, ensuring accuracy and consistency.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2398" y="452199"/>
            <a:ext cx="191035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Chapter 3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2042398" y="735092"/>
            <a:ext cx="422874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Extensible Multi-Agent Vision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042398" y="2169200"/>
            <a:ext cx="3433524" cy="1090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current implementation strategically includes two specialised agents: the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Stock Agent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and the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Project Agent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These serve as foundational components within our AI automation framework.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042398" y="3358277"/>
            <a:ext cx="3433524" cy="1090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architecture is specifically designed for future expansion, supporting the seamless integration of additional agents to create a comprehensive and collaborative multi-agent ecosystem.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9544" y="1406009"/>
            <a:ext cx="6715958" cy="38055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42398" y="5500568"/>
            <a:ext cx="274320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Planned Agent Expansion</a:t>
            </a:r>
            <a:endParaRPr lang="en-US" sz="18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98" y="5952172"/>
            <a:ext cx="3515201" cy="6494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04680" y="6711791"/>
            <a:ext cx="191035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Analytics Agent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204680" y="7016710"/>
            <a:ext cx="3190637" cy="43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deep data analysis and predictive insights.</a:t>
            </a:r>
            <a:endParaRPr lang="en-US" sz="12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99" y="5952172"/>
            <a:ext cx="3515201" cy="6494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19882" y="6711791"/>
            <a:ext cx="191035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Monitoring Agent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5719882" y="7016710"/>
            <a:ext cx="3190637" cy="43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To track system performance and alert on anomalies.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01" y="5952172"/>
            <a:ext cx="3515201" cy="64948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35083" y="6711791"/>
            <a:ext cx="1910358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Reporting Agent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9235083" y="7016710"/>
            <a:ext cx="3190637" cy="436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Automating report generation and distribution.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79809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 Scalable AI-Driven Automation Framework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76535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is not built as isolated applications, but as a scalable AI-driven automation framework designed for structured expansion and operational intelligence.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8362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embodies a holistic approach to automation, ensuring agility and future-proofing our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66042" y="1453396"/>
            <a:ext cx="1206460" cy="311706"/>
          </a:xfrm>
          <a:prstGeom prst="roundRect">
            <a:avLst>
              <a:gd name="adj" fmla="val 18754"/>
            </a:avLst>
          </a:prstGeom>
          <a:noFill/>
          <a:ln w="7620">
            <a:solidFill>
              <a:srgbClr val="F2037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777960" y="1513165"/>
            <a:ext cx="982623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PRINCIPLE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666042" y="1815584"/>
            <a:ext cx="4646295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Automation-Centric Execution</a:t>
            </a:r>
            <a:endParaRPr lang="en-US" sz="2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042" y="2556629"/>
            <a:ext cx="7195304" cy="4077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93304" y="2559368"/>
            <a:ext cx="3678555" cy="1201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 the core of our AI automation framework is the </a:t>
            </a:r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n8n workflow engine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functioning as the primary orchestration layer. Its role is pivotal in ensuring highly efficient and controlled operational processes.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293304" y="3874413"/>
            <a:ext cx="3678555" cy="1681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functionalities include the assurance of </a:t>
            </a:r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structured CRUD operations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guaranteeing data integrity and consistency. It also enables </a:t>
            </a:r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controlled data updates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to prevent discrepancies and facilitates </a:t>
            </a:r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expandable automation logic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allowing for the agile development and integration of new workflows.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293304" y="5669994"/>
            <a:ext cx="3678555" cy="961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ensures the system is inherently </a:t>
            </a:r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automation-driven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, significantly reducing reliance on manual processes and enhancing overall operational effectiveness.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2001" y="924878"/>
            <a:ext cx="1724739" cy="418624"/>
          </a:xfrm>
          <a:prstGeom prst="roundRect">
            <a:avLst>
              <a:gd name="adj" fmla="val 17705"/>
            </a:avLst>
          </a:prstGeom>
          <a:noFill/>
          <a:ln w="7620">
            <a:solidFill>
              <a:srgbClr val="F2037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11900" y="998577"/>
            <a:ext cx="1444943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20374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FUTURE GROWTH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2001" y="1424702"/>
            <a:ext cx="5744408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Extensible Multi-Agent Vision</a:t>
            </a:r>
            <a:endParaRPr lang="en-US" sz="3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001" y="2248376"/>
            <a:ext cx="2431733" cy="24317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2001" y="4934188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Analytics Agent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72001" y="5380553"/>
            <a:ext cx="4192667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Designed to provide deep data insights and predictive modelling capabilities.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748" y="2248376"/>
            <a:ext cx="2431733" cy="24317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8748" y="4934188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Monitoring Agent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18748" y="5380553"/>
            <a:ext cx="419278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Focused on real-time system health checks and performance optimisation.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613" y="2248376"/>
            <a:ext cx="2431733" cy="24317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65613" y="4934188"/>
            <a:ext cx="259508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Reporting Agent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665613" y="5380553"/>
            <a:ext cx="4192786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Automating comprehensive report generation for various stakeholders.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772001" y="6287333"/>
            <a:ext cx="13086398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current framework, featuring the Stock and Project agents, is merely the beginning. Our strategic vision includes expanding into a robust multi-agent ecosystem, with the planned integration of </a:t>
            </a:r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Analytics, Monitoring, and Reporting Agents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 This modular architecture is designed for seamless growth, enabling a collaborative and increasingly intelligent operational environment.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2026-02-13T01:59:33Z</dcterms:created>
  <dcterms:modified xsi:type="dcterms:W3CDTF">2026-02-13T01:59:33Z</dcterms:modified>
</cp:coreProperties>
</file>